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2" r:id="rId5"/>
    <p:sldId id="279" r:id="rId6"/>
    <p:sldId id="267" r:id="rId7"/>
    <p:sldId id="280" r:id="rId8"/>
    <p:sldId id="282" r:id="rId9"/>
    <p:sldId id="283" r:id="rId10"/>
    <p:sldId id="284" r:id="rId11"/>
    <p:sldId id="281" r:id="rId12"/>
    <p:sldId id="290" r:id="rId13"/>
    <p:sldId id="289" r:id="rId14"/>
    <p:sldId id="287" r:id="rId15"/>
    <p:sldId id="288" r:id="rId16"/>
    <p:sldId id="285" r:id="rId17"/>
    <p:sldId id="286" r:id="rId18"/>
    <p:sldId id="265" r:id="rId19"/>
    <p:sldId id="291" r:id="rId20"/>
  </p:sldIdLst>
  <p:sldSz cx="9144000" cy="5143500" type="screen16x9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" id="{0A72296D-F29D-4191-8013-EF02645395D4}">
          <p14:sldIdLst>
            <p14:sldId id="272"/>
          </p14:sldIdLst>
        </p14:section>
        <p14:section name="O firmě" id="{EC855B50-D0A6-42BD-9D6A-0E47F240FBC0}">
          <p14:sldIdLst>
            <p14:sldId id="279"/>
          </p14:sldIdLst>
        </p14:section>
        <p14:section name="Obsah" id="{EB7F7AB9-DA5B-4B76-9A9B-0B4144C88659}">
          <p14:sldIdLst>
            <p14:sldId id="267"/>
          </p14:sldIdLst>
        </p14:section>
        <p14:section name="Úvod" id="{54A63582-77E6-4D1A-95F2-FE663670C80D}">
          <p14:sldIdLst>
            <p14:sldId id="280"/>
            <p14:sldId id="282"/>
            <p14:sldId id="283"/>
            <p14:sldId id="284"/>
          </p14:sldIdLst>
        </p14:section>
        <p14:section name="MVC" id="{8C35F389-3D1B-4421-873D-F930238E48EA}">
          <p14:sldIdLst>
            <p14:sldId id="281"/>
          </p14:sldIdLst>
        </p14:section>
        <p14:section name="Grafika" id="{35D655D1-1614-44AF-B81F-F11C2E4F8B0A}">
          <p14:sldIdLst>
            <p14:sldId id="290"/>
          </p14:sldIdLst>
        </p14:section>
        <p14:section name="Workflow" id="{04DD3544-1084-4A60-AB32-0C953B62E752}">
          <p14:sldIdLst>
            <p14:sldId id="289"/>
          </p14:sldIdLst>
        </p14:section>
        <p14:section name="Grafy" id="{57C00C29-E503-437D-8132-3B9DCC338D7E}">
          <p14:sldIdLst>
            <p14:sldId id="287"/>
            <p14:sldId id="288"/>
          </p14:sldIdLst>
        </p14:section>
        <p14:section name="Hardware" id="{A50F46F2-AE3D-4661-BDE4-C0FAA60CBBE8}">
          <p14:sldIdLst>
            <p14:sldId id="285"/>
            <p14:sldId id="286"/>
          </p14:sldIdLst>
        </p14:section>
        <p14:section name="Konec" id="{342EC4E0-DBA0-462E-8337-5E4714336DB3}">
          <p14:sldIdLst>
            <p14:sldId id="265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7" autoAdjust="0"/>
  </p:normalViewPr>
  <p:slideViewPr>
    <p:cSldViewPr>
      <p:cViewPr>
        <p:scale>
          <a:sx n="100" d="100"/>
          <a:sy n="100" d="100"/>
        </p:scale>
        <p:origin x="1914" y="79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93820-D773-48D6-91C8-88AB7601E44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D9A45F9D-42A7-4755-85EF-9B404979AEBA}">
      <dgm:prSet phldrT="[Text]"/>
      <dgm:spPr/>
      <dgm:t>
        <a:bodyPr/>
        <a:lstStyle/>
        <a:p>
          <a:r>
            <a:rPr lang="cs-CZ" dirty="0"/>
            <a:t>HW</a:t>
          </a:r>
        </a:p>
      </dgm:t>
    </dgm:pt>
    <dgm:pt modelId="{8EDED0FF-4653-4ACB-9F4D-C5189F8188BC}" type="parTrans" cxnId="{60CC907A-CDD9-48EB-9E12-6B3918323448}">
      <dgm:prSet/>
      <dgm:spPr/>
      <dgm:t>
        <a:bodyPr/>
        <a:lstStyle/>
        <a:p>
          <a:endParaRPr lang="cs-CZ"/>
        </a:p>
      </dgm:t>
    </dgm:pt>
    <dgm:pt modelId="{934ED008-26D0-459A-B6B8-E5A916FC3C27}" type="sibTrans" cxnId="{60CC907A-CDD9-48EB-9E12-6B3918323448}">
      <dgm:prSet/>
      <dgm:spPr/>
      <dgm:t>
        <a:bodyPr/>
        <a:lstStyle/>
        <a:p>
          <a:endParaRPr lang="cs-CZ"/>
        </a:p>
      </dgm:t>
    </dgm:pt>
    <dgm:pt modelId="{3AF43FC8-38BB-4416-8CDE-E41E95C9522C}">
      <dgm:prSet phldrT="[Text]"/>
      <dgm:spPr/>
      <dgm:t>
        <a:bodyPr/>
        <a:lstStyle/>
        <a:p>
          <a:r>
            <a:rPr lang="cs-CZ" dirty="0"/>
            <a:t>Web API</a:t>
          </a:r>
        </a:p>
      </dgm:t>
    </dgm:pt>
    <dgm:pt modelId="{6ACC6067-A25E-44CD-A9A7-BA5182DE8786}" type="parTrans" cxnId="{989B78D6-E323-4D74-B179-A7A1225A0884}">
      <dgm:prSet/>
      <dgm:spPr/>
      <dgm:t>
        <a:bodyPr/>
        <a:lstStyle/>
        <a:p>
          <a:endParaRPr lang="cs-CZ"/>
        </a:p>
      </dgm:t>
    </dgm:pt>
    <dgm:pt modelId="{5C1C4BC1-F9B8-4EDE-A690-440AF3446F3D}" type="sibTrans" cxnId="{989B78D6-E323-4D74-B179-A7A1225A0884}">
      <dgm:prSet/>
      <dgm:spPr/>
      <dgm:t>
        <a:bodyPr/>
        <a:lstStyle/>
        <a:p>
          <a:endParaRPr lang="cs-CZ"/>
        </a:p>
      </dgm:t>
    </dgm:pt>
    <dgm:pt modelId="{92C8B2E6-D03E-43B6-A1BE-7926655AFE29}">
      <dgm:prSet phldrT="[Text]"/>
      <dgm:spPr/>
      <dgm:t>
        <a:bodyPr/>
        <a:lstStyle/>
        <a:p>
          <a:r>
            <a:rPr lang="cs-CZ" dirty="0"/>
            <a:t>DAL</a:t>
          </a:r>
        </a:p>
      </dgm:t>
    </dgm:pt>
    <dgm:pt modelId="{147A4198-396E-48A8-A1DF-FB80C25BBC1A}" type="parTrans" cxnId="{51FAC3DD-3076-461D-9575-6FF5F73CCD9A}">
      <dgm:prSet/>
      <dgm:spPr/>
      <dgm:t>
        <a:bodyPr/>
        <a:lstStyle/>
        <a:p>
          <a:endParaRPr lang="cs-CZ"/>
        </a:p>
      </dgm:t>
    </dgm:pt>
    <dgm:pt modelId="{F9639CBE-2651-45A2-B0A3-F1AE159593DD}" type="sibTrans" cxnId="{51FAC3DD-3076-461D-9575-6FF5F73CCD9A}">
      <dgm:prSet/>
      <dgm:spPr/>
      <dgm:t>
        <a:bodyPr/>
        <a:lstStyle/>
        <a:p>
          <a:endParaRPr lang="cs-CZ"/>
        </a:p>
      </dgm:t>
    </dgm:pt>
    <dgm:pt modelId="{48CE404C-0722-49B5-8F38-DFAA1DD2ECCE}">
      <dgm:prSet phldrT="[Text]"/>
      <dgm:spPr/>
      <dgm:t>
        <a:bodyPr/>
        <a:lstStyle/>
        <a:p>
          <a:r>
            <a:rPr lang="cs-CZ" dirty="0"/>
            <a:t>web </a:t>
          </a:r>
          <a:r>
            <a:rPr lang="cs-CZ" dirty="0" err="1"/>
            <a:t>request</a:t>
          </a:r>
          <a:endParaRPr lang="cs-CZ" dirty="0"/>
        </a:p>
      </dgm:t>
    </dgm:pt>
    <dgm:pt modelId="{B9C170C5-00EA-4D15-84C3-5E1B9565832F}" type="parTrans" cxnId="{5ABFC9C2-5CFA-4CBF-9B14-DBDB6AD13100}">
      <dgm:prSet/>
      <dgm:spPr/>
      <dgm:t>
        <a:bodyPr/>
        <a:lstStyle/>
        <a:p>
          <a:endParaRPr lang="cs-CZ"/>
        </a:p>
      </dgm:t>
    </dgm:pt>
    <dgm:pt modelId="{0D39F6A8-173E-49F4-B7C0-F7EEDDC83404}" type="sibTrans" cxnId="{5ABFC9C2-5CFA-4CBF-9B14-DBDB6AD13100}">
      <dgm:prSet/>
      <dgm:spPr/>
      <dgm:t>
        <a:bodyPr/>
        <a:lstStyle/>
        <a:p>
          <a:endParaRPr lang="cs-CZ"/>
        </a:p>
      </dgm:t>
    </dgm:pt>
    <dgm:pt modelId="{4AB98A4D-9967-47AA-BEBC-DD60533DDC30}">
      <dgm:prSet phldrT="[Text]"/>
      <dgm:spPr/>
      <dgm:t>
        <a:bodyPr/>
        <a:lstStyle/>
        <a:p>
          <a:r>
            <a:rPr lang="cs-CZ" dirty="0"/>
            <a:t>GET požadavek</a:t>
          </a:r>
        </a:p>
      </dgm:t>
    </dgm:pt>
    <dgm:pt modelId="{BE92C723-2B5C-4987-AA50-1DF90375FFAE}" type="parTrans" cxnId="{5325D114-6C21-4B75-A16E-543CD369E304}">
      <dgm:prSet/>
      <dgm:spPr/>
      <dgm:t>
        <a:bodyPr/>
        <a:lstStyle/>
        <a:p>
          <a:endParaRPr lang="cs-CZ"/>
        </a:p>
      </dgm:t>
    </dgm:pt>
    <dgm:pt modelId="{2BF3424D-6AAB-4351-BAA6-1B19BAAF628F}" type="sibTrans" cxnId="{5325D114-6C21-4B75-A16E-543CD369E304}">
      <dgm:prSet/>
      <dgm:spPr/>
      <dgm:t>
        <a:bodyPr/>
        <a:lstStyle/>
        <a:p>
          <a:endParaRPr lang="cs-CZ"/>
        </a:p>
      </dgm:t>
    </dgm:pt>
    <dgm:pt modelId="{11CF9F4A-F27F-455E-957F-E8EFE87C6776}">
      <dgm:prSet phldrT="[Text]"/>
      <dgm:spPr/>
      <dgm:t>
        <a:bodyPr/>
        <a:lstStyle/>
        <a:p>
          <a:r>
            <a:rPr lang="cs-CZ" dirty="0"/>
            <a:t>Databáze</a:t>
          </a:r>
        </a:p>
      </dgm:t>
    </dgm:pt>
    <dgm:pt modelId="{8157E04B-5A88-4BE2-B672-BC0713775BAA}" type="parTrans" cxnId="{1535A6CD-FBDD-4E8D-94A7-67D94BDAB8D0}">
      <dgm:prSet/>
      <dgm:spPr/>
      <dgm:t>
        <a:bodyPr/>
        <a:lstStyle/>
        <a:p>
          <a:endParaRPr lang="cs-CZ"/>
        </a:p>
      </dgm:t>
    </dgm:pt>
    <dgm:pt modelId="{A4596E98-9599-4F83-8E0B-98FB86B672F8}" type="sibTrans" cxnId="{1535A6CD-FBDD-4E8D-94A7-67D94BDAB8D0}">
      <dgm:prSet/>
      <dgm:spPr/>
      <dgm:t>
        <a:bodyPr/>
        <a:lstStyle/>
        <a:p>
          <a:endParaRPr lang="cs-CZ"/>
        </a:p>
      </dgm:t>
    </dgm:pt>
    <dgm:pt modelId="{B5018198-0B20-4EB3-AF08-E4E49FF4BC7E}">
      <dgm:prSet phldrT="[Text]"/>
      <dgm:spPr/>
      <dgm:t>
        <a:bodyPr/>
        <a:lstStyle/>
        <a:p>
          <a:r>
            <a:rPr lang="cs-CZ" dirty="0" err="1"/>
            <a:t>Controller</a:t>
          </a:r>
          <a:endParaRPr lang="cs-CZ" dirty="0"/>
        </a:p>
      </dgm:t>
    </dgm:pt>
    <dgm:pt modelId="{09180FD4-2431-4F84-9DD7-082CE663E37D}" type="parTrans" cxnId="{890734B8-DB4B-4C8E-9186-6D45F8A3208E}">
      <dgm:prSet/>
      <dgm:spPr/>
      <dgm:t>
        <a:bodyPr/>
        <a:lstStyle/>
        <a:p>
          <a:endParaRPr lang="cs-CZ"/>
        </a:p>
      </dgm:t>
    </dgm:pt>
    <dgm:pt modelId="{9619492B-3AA8-40D7-B91C-A3424C0A0A4A}" type="sibTrans" cxnId="{890734B8-DB4B-4C8E-9186-6D45F8A3208E}">
      <dgm:prSet/>
      <dgm:spPr/>
      <dgm:t>
        <a:bodyPr/>
        <a:lstStyle/>
        <a:p>
          <a:endParaRPr lang="cs-CZ"/>
        </a:p>
      </dgm:t>
    </dgm:pt>
    <dgm:pt modelId="{0BA6E877-AE3A-44E5-BC37-C7A0B1492550}">
      <dgm:prSet phldrT="[Text]"/>
      <dgm:spPr/>
      <dgm:t>
        <a:bodyPr/>
        <a:lstStyle/>
        <a:p>
          <a:r>
            <a:rPr lang="cs-CZ" dirty="0"/>
            <a:t>Načtení hlasů</a:t>
          </a:r>
        </a:p>
      </dgm:t>
    </dgm:pt>
    <dgm:pt modelId="{3F8A6FC8-7B88-4D2A-B020-B2EA9CEA569B}" type="parTrans" cxnId="{C784AF26-F964-4166-A5E6-9ACA47B2A0EC}">
      <dgm:prSet/>
      <dgm:spPr/>
      <dgm:t>
        <a:bodyPr/>
        <a:lstStyle/>
        <a:p>
          <a:endParaRPr lang="cs-CZ"/>
        </a:p>
      </dgm:t>
    </dgm:pt>
    <dgm:pt modelId="{E961D01B-38F0-4ECB-899B-B5D51759FD69}" type="sibTrans" cxnId="{C784AF26-F964-4166-A5E6-9ACA47B2A0EC}">
      <dgm:prSet/>
      <dgm:spPr/>
      <dgm:t>
        <a:bodyPr/>
        <a:lstStyle/>
        <a:p>
          <a:endParaRPr lang="cs-CZ"/>
        </a:p>
      </dgm:t>
    </dgm:pt>
    <dgm:pt modelId="{F0811C4F-1C40-4B41-AE0C-7456B743CB70}">
      <dgm:prSet phldrT="[Text]"/>
      <dgm:spPr/>
      <dgm:t>
        <a:bodyPr/>
        <a:lstStyle/>
        <a:p>
          <a:r>
            <a:rPr lang="cs-CZ" dirty="0"/>
            <a:t>Model</a:t>
          </a:r>
        </a:p>
      </dgm:t>
    </dgm:pt>
    <dgm:pt modelId="{90CF5384-49F5-4F18-B0E1-CCA56E254E02}" type="parTrans" cxnId="{628E05E8-BDB3-4527-AAE1-89293730D252}">
      <dgm:prSet/>
      <dgm:spPr/>
      <dgm:t>
        <a:bodyPr/>
        <a:lstStyle/>
        <a:p>
          <a:endParaRPr lang="cs-CZ"/>
        </a:p>
      </dgm:t>
    </dgm:pt>
    <dgm:pt modelId="{F861DC4E-05DE-4006-BA32-D51E6D943DE6}" type="sibTrans" cxnId="{628E05E8-BDB3-4527-AAE1-89293730D252}">
      <dgm:prSet/>
      <dgm:spPr/>
      <dgm:t>
        <a:bodyPr/>
        <a:lstStyle/>
        <a:p>
          <a:endParaRPr lang="cs-CZ"/>
        </a:p>
      </dgm:t>
    </dgm:pt>
    <dgm:pt modelId="{0F94365F-99B6-409D-9864-E0F320F48708}">
      <dgm:prSet phldrT="[Text]"/>
      <dgm:spPr/>
      <dgm:t>
        <a:bodyPr/>
        <a:lstStyle/>
        <a:p>
          <a:r>
            <a:rPr lang="cs-CZ" dirty="0"/>
            <a:t>Naplnění modelu</a:t>
          </a:r>
        </a:p>
      </dgm:t>
    </dgm:pt>
    <dgm:pt modelId="{4B521D2A-E3A5-4BA1-9084-2E10FD903658}" type="parTrans" cxnId="{02C6E1F8-2EC0-4B31-823E-8AC83826869A}">
      <dgm:prSet/>
      <dgm:spPr/>
      <dgm:t>
        <a:bodyPr/>
        <a:lstStyle/>
        <a:p>
          <a:endParaRPr lang="cs-CZ"/>
        </a:p>
      </dgm:t>
    </dgm:pt>
    <dgm:pt modelId="{4EBFF654-0B44-4E47-BA59-749933A49D2C}" type="sibTrans" cxnId="{02C6E1F8-2EC0-4B31-823E-8AC83826869A}">
      <dgm:prSet/>
      <dgm:spPr/>
      <dgm:t>
        <a:bodyPr/>
        <a:lstStyle/>
        <a:p>
          <a:endParaRPr lang="cs-CZ"/>
        </a:p>
      </dgm:t>
    </dgm:pt>
    <dgm:pt modelId="{BB89400A-DF16-4432-9627-FE43D3C98DD4}">
      <dgm:prSet phldrT="[Text]"/>
      <dgm:spPr/>
      <dgm:t>
        <a:bodyPr/>
        <a:lstStyle/>
        <a:p>
          <a:r>
            <a:rPr lang="cs-CZ" dirty="0" err="1"/>
            <a:t>Views</a:t>
          </a:r>
          <a:endParaRPr lang="cs-CZ" dirty="0"/>
        </a:p>
      </dgm:t>
    </dgm:pt>
    <dgm:pt modelId="{A3E38DBF-7618-4EF8-8AD2-00BAF130EF45}" type="parTrans" cxnId="{ED0E2CCC-32A4-4434-BA79-C2331BF24382}">
      <dgm:prSet/>
      <dgm:spPr/>
      <dgm:t>
        <a:bodyPr/>
        <a:lstStyle/>
        <a:p>
          <a:endParaRPr lang="cs-CZ"/>
        </a:p>
      </dgm:t>
    </dgm:pt>
    <dgm:pt modelId="{D3613724-31B5-4D64-B95C-3F30BCFBF639}" type="sibTrans" cxnId="{ED0E2CCC-32A4-4434-BA79-C2331BF24382}">
      <dgm:prSet/>
      <dgm:spPr/>
      <dgm:t>
        <a:bodyPr/>
        <a:lstStyle/>
        <a:p>
          <a:endParaRPr lang="cs-CZ"/>
        </a:p>
      </dgm:t>
    </dgm:pt>
    <dgm:pt modelId="{136F5C9A-1768-4C18-A012-4C46EAD54412}">
      <dgm:prSet phldrT="[Text]"/>
      <dgm:spPr/>
      <dgm:t>
        <a:bodyPr/>
        <a:lstStyle/>
        <a:p>
          <a:r>
            <a:rPr lang="cs-CZ" dirty="0"/>
            <a:t>Zobrazení grafu</a:t>
          </a:r>
        </a:p>
      </dgm:t>
    </dgm:pt>
    <dgm:pt modelId="{B5B79BFB-F7CE-492F-85A7-63847FAFE538}" type="parTrans" cxnId="{A01745C1-CBF6-41CC-BC78-D2BF86B1791D}">
      <dgm:prSet/>
      <dgm:spPr/>
      <dgm:t>
        <a:bodyPr/>
        <a:lstStyle/>
        <a:p>
          <a:endParaRPr lang="cs-CZ"/>
        </a:p>
      </dgm:t>
    </dgm:pt>
    <dgm:pt modelId="{27E87ECC-3F66-4B00-8FDD-909805343D7F}" type="sibTrans" cxnId="{A01745C1-CBF6-41CC-BC78-D2BF86B1791D}">
      <dgm:prSet/>
      <dgm:spPr/>
      <dgm:t>
        <a:bodyPr/>
        <a:lstStyle/>
        <a:p>
          <a:endParaRPr lang="cs-CZ"/>
        </a:p>
      </dgm:t>
    </dgm:pt>
    <dgm:pt modelId="{4A43C517-0FC7-4D30-BFA7-2393E0011FAF}" type="pres">
      <dgm:prSet presAssocID="{40093820-D773-48D6-91C8-88AB7601E44F}" presName="diagram" presStyleCnt="0">
        <dgm:presLayoutVars>
          <dgm:dir/>
          <dgm:resizeHandles val="exact"/>
        </dgm:presLayoutVars>
      </dgm:prSet>
      <dgm:spPr/>
    </dgm:pt>
    <dgm:pt modelId="{4D3BD906-909B-4630-8E63-35626A1D4AB3}" type="pres">
      <dgm:prSet presAssocID="{D9A45F9D-42A7-4755-85EF-9B404979AEBA}" presName="node" presStyleLbl="node1" presStyleIdx="0" presStyleCnt="6">
        <dgm:presLayoutVars>
          <dgm:bulletEnabled val="1"/>
        </dgm:presLayoutVars>
      </dgm:prSet>
      <dgm:spPr/>
    </dgm:pt>
    <dgm:pt modelId="{3A091C4B-0E11-4B8B-8666-3CFDE384F4A6}" type="pres">
      <dgm:prSet presAssocID="{934ED008-26D0-459A-B6B8-E5A916FC3C27}" presName="sibTrans" presStyleLbl="sibTrans2D1" presStyleIdx="0" presStyleCnt="5"/>
      <dgm:spPr/>
    </dgm:pt>
    <dgm:pt modelId="{4906E442-7D8E-44AC-85D2-358A8581FB28}" type="pres">
      <dgm:prSet presAssocID="{934ED008-26D0-459A-B6B8-E5A916FC3C27}" presName="connectorText" presStyleLbl="sibTrans2D1" presStyleIdx="0" presStyleCnt="5"/>
      <dgm:spPr/>
    </dgm:pt>
    <dgm:pt modelId="{F584E04A-E540-4DBD-ADC2-9A0722E2A13D}" type="pres">
      <dgm:prSet presAssocID="{3AF43FC8-38BB-4416-8CDE-E41E95C9522C}" presName="node" presStyleLbl="node1" presStyleIdx="1" presStyleCnt="6">
        <dgm:presLayoutVars>
          <dgm:bulletEnabled val="1"/>
        </dgm:presLayoutVars>
      </dgm:prSet>
      <dgm:spPr/>
    </dgm:pt>
    <dgm:pt modelId="{7D178AC8-4C11-40EE-82CB-DB776A0ADF64}" type="pres">
      <dgm:prSet presAssocID="{5C1C4BC1-F9B8-4EDE-A690-440AF3446F3D}" presName="sibTrans" presStyleLbl="sibTrans2D1" presStyleIdx="1" presStyleCnt="5"/>
      <dgm:spPr/>
    </dgm:pt>
    <dgm:pt modelId="{1B0F7473-E725-4CC8-AC1B-B3E506D2A770}" type="pres">
      <dgm:prSet presAssocID="{5C1C4BC1-F9B8-4EDE-A690-440AF3446F3D}" presName="connectorText" presStyleLbl="sibTrans2D1" presStyleIdx="1" presStyleCnt="5"/>
      <dgm:spPr/>
    </dgm:pt>
    <dgm:pt modelId="{726BD57D-4311-4894-9F63-FF537181CEFD}" type="pres">
      <dgm:prSet presAssocID="{92C8B2E6-D03E-43B6-A1BE-7926655AFE29}" presName="node" presStyleLbl="node1" presStyleIdx="2" presStyleCnt="6">
        <dgm:presLayoutVars>
          <dgm:bulletEnabled val="1"/>
        </dgm:presLayoutVars>
      </dgm:prSet>
      <dgm:spPr/>
    </dgm:pt>
    <dgm:pt modelId="{BC606C50-5CEC-4DC1-BEA3-2B4539ADACE8}" type="pres">
      <dgm:prSet presAssocID="{F9639CBE-2651-45A2-B0A3-F1AE159593DD}" presName="sibTrans" presStyleLbl="sibTrans2D1" presStyleIdx="2" presStyleCnt="5"/>
      <dgm:spPr/>
    </dgm:pt>
    <dgm:pt modelId="{6B66C777-3D41-4AF1-A245-0BEB6253ADE9}" type="pres">
      <dgm:prSet presAssocID="{F9639CBE-2651-45A2-B0A3-F1AE159593DD}" presName="connectorText" presStyleLbl="sibTrans2D1" presStyleIdx="2" presStyleCnt="5"/>
      <dgm:spPr/>
    </dgm:pt>
    <dgm:pt modelId="{93BE6D4B-6085-4303-BE22-3ACC8B2E3046}" type="pres">
      <dgm:prSet presAssocID="{B5018198-0B20-4EB3-AF08-E4E49FF4BC7E}" presName="node" presStyleLbl="node1" presStyleIdx="3" presStyleCnt="6">
        <dgm:presLayoutVars>
          <dgm:bulletEnabled val="1"/>
        </dgm:presLayoutVars>
      </dgm:prSet>
      <dgm:spPr/>
    </dgm:pt>
    <dgm:pt modelId="{47FCF588-1BB8-440D-B7E4-5EC7D8C39E6C}" type="pres">
      <dgm:prSet presAssocID="{9619492B-3AA8-40D7-B91C-A3424C0A0A4A}" presName="sibTrans" presStyleLbl="sibTrans2D1" presStyleIdx="3" presStyleCnt="5"/>
      <dgm:spPr/>
    </dgm:pt>
    <dgm:pt modelId="{5765BA7D-6831-4FDF-96A5-B5BF0B90DEA5}" type="pres">
      <dgm:prSet presAssocID="{9619492B-3AA8-40D7-B91C-A3424C0A0A4A}" presName="connectorText" presStyleLbl="sibTrans2D1" presStyleIdx="3" presStyleCnt="5"/>
      <dgm:spPr/>
    </dgm:pt>
    <dgm:pt modelId="{1A9922F4-E1AE-4B6D-85C6-36965DF0769E}" type="pres">
      <dgm:prSet presAssocID="{F0811C4F-1C40-4B41-AE0C-7456B743CB70}" presName="node" presStyleLbl="node1" presStyleIdx="4" presStyleCnt="6">
        <dgm:presLayoutVars>
          <dgm:bulletEnabled val="1"/>
        </dgm:presLayoutVars>
      </dgm:prSet>
      <dgm:spPr/>
    </dgm:pt>
    <dgm:pt modelId="{E900C3D8-830A-4E4C-84D9-3C1B4648FC22}" type="pres">
      <dgm:prSet presAssocID="{F861DC4E-05DE-4006-BA32-D51E6D943DE6}" presName="sibTrans" presStyleLbl="sibTrans2D1" presStyleIdx="4" presStyleCnt="5"/>
      <dgm:spPr/>
    </dgm:pt>
    <dgm:pt modelId="{C00B8EC1-460B-43B7-ABD7-0A0C77A64D54}" type="pres">
      <dgm:prSet presAssocID="{F861DC4E-05DE-4006-BA32-D51E6D943DE6}" presName="connectorText" presStyleLbl="sibTrans2D1" presStyleIdx="4" presStyleCnt="5"/>
      <dgm:spPr/>
    </dgm:pt>
    <dgm:pt modelId="{C0233AAF-F018-4186-85F2-645FE9D70857}" type="pres">
      <dgm:prSet presAssocID="{BB89400A-DF16-4432-9627-FE43D3C98DD4}" presName="node" presStyleLbl="node1" presStyleIdx="5" presStyleCnt="6">
        <dgm:presLayoutVars>
          <dgm:bulletEnabled val="1"/>
        </dgm:presLayoutVars>
      </dgm:prSet>
      <dgm:spPr/>
    </dgm:pt>
  </dgm:ptLst>
  <dgm:cxnLst>
    <dgm:cxn modelId="{7338B90A-68D8-4751-9B2F-498660689F58}" type="presOf" srcId="{F861DC4E-05DE-4006-BA32-D51E6D943DE6}" destId="{C00B8EC1-460B-43B7-ABD7-0A0C77A64D54}" srcOrd="1" destOrd="0" presId="urn:microsoft.com/office/officeart/2005/8/layout/process5"/>
    <dgm:cxn modelId="{1BA7440B-5BA9-492B-85D7-E8BF79067316}" type="presOf" srcId="{3AF43FC8-38BB-4416-8CDE-E41E95C9522C}" destId="{F584E04A-E540-4DBD-ADC2-9A0722E2A13D}" srcOrd="0" destOrd="0" presId="urn:microsoft.com/office/officeart/2005/8/layout/process5"/>
    <dgm:cxn modelId="{5325D114-6C21-4B75-A16E-543CD369E304}" srcId="{3AF43FC8-38BB-4416-8CDE-E41E95C9522C}" destId="{4AB98A4D-9967-47AA-BEBC-DD60533DDC30}" srcOrd="0" destOrd="0" parTransId="{BE92C723-2B5C-4987-AA50-1DF90375FFAE}" sibTransId="{2BF3424D-6AAB-4351-BAA6-1B19BAAF628F}"/>
    <dgm:cxn modelId="{C58AEE18-3BFC-4D13-924C-F8A3928519DB}" type="presOf" srcId="{F9639CBE-2651-45A2-B0A3-F1AE159593DD}" destId="{BC606C50-5CEC-4DC1-BEA3-2B4539ADACE8}" srcOrd="0" destOrd="0" presId="urn:microsoft.com/office/officeart/2005/8/layout/process5"/>
    <dgm:cxn modelId="{61245922-C8F2-4FB2-81BA-E1F3230CD10C}" type="presOf" srcId="{934ED008-26D0-459A-B6B8-E5A916FC3C27}" destId="{4906E442-7D8E-44AC-85D2-358A8581FB28}" srcOrd="1" destOrd="0" presId="urn:microsoft.com/office/officeart/2005/8/layout/process5"/>
    <dgm:cxn modelId="{C784AF26-F964-4166-A5E6-9ACA47B2A0EC}" srcId="{B5018198-0B20-4EB3-AF08-E4E49FF4BC7E}" destId="{0BA6E877-AE3A-44E5-BC37-C7A0B1492550}" srcOrd="0" destOrd="0" parTransId="{3F8A6FC8-7B88-4D2A-B020-B2EA9CEA569B}" sibTransId="{E961D01B-38F0-4ECB-899B-B5D51759FD69}"/>
    <dgm:cxn modelId="{4E2E5027-E46D-4C27-9185-60BCC0ACA1A6}" type="presOf" srcId="{0BA6E877-AE3A-44E5-BC37-C7A0B1492550}" destId="{93BE6D4B-6085-4303-BE22-3ACC8B2E3046}" srcOrd="0" destOrd="1" presId="urn:microsoft.com/office/officeart/2005/8/layout/process5"/>
    <dgm:cxn modelId="{DAF5F32E-5565-43C2-9682-AA24286DD758}" type="presOf" srcId="{5C1C4BC1-F9B8-4EDE-A690-440AF3446F3D}" destId="{1B0F7473-E725-4CC8-AC1B-B3E506D2A770}" srcOrd="1" destOrd="0" presId="urn:microsoft.com/office/officeart/2005/8/layout/process5"/>
    <dgm:cxn modelId="{6D603732-53F6-4B75-82CD-81087E8B6317}" type="presOf" srcId="{40093820-D773-48D6-91C8-88AB7601E44F}" destId="{4A43C517-0FC7-4D30-BFA7-2393E0011FAF}" srcOrd="0" destOrd="0" presId="urn:microsoft.com/office/officeart/2005/8/layout/process5"/>
    <dgm:cxn modelId="{5229003C-07C7-429D-B1E7-D9455C0B0E38}" type="presOf" srcId="{9619492B-3AA8-40D7-B91C-A3424C0A0A4A}" destId="{47FCF588-1BB8-440D-B7E4-5EC7D8C39E6C}" srcOrd="0" destOrd="0" presId="urn:microsoft.com/office/officeart/2005/8/layout/process5"/>
    <dgm:cxn modelId="{A834D161-D589-46D6-88F9-F5976F600A96}" type="presOf" srcId="{136F5C9A-1768-4C18-A012-4C46EAD54412}" destId="{C0233AAF-F018-4186-85F2-645FE9D70857}" srcOrd="0" destOrd="1" presId="urn:microsoft.com/office/officeart/2005/8/layout/process5"/>
    <dgm:cxn modelId="{9F811B47-C023-4677-9628-4C681BF9B04C}" type="presOf" srcId="{F861DC4E-05DE-4006-BA32-D51E6D943DE6}" destId="{E900C3D8-830A-4E4C-84D9-3C1B4648FC22}" srcOrd="0" destOrd="0" presId="urn:microsoft.com/office/officeart/2005/8/layout/process5"/>
    <dgm:cxn modelId="{FBBC644B-FC70-4FD9-B674-BEE5E516C94C}" type="presOf" srcId="{D9A45F9D-42A7-4755-85EF-9B404979AEBA}" destId="{4D3BD906-909B-4630-8E63-35626A1D4AB3}" srcOrd="0" destOrd="0" presId="urn:microsoft.com/office/officeart/2005/8/layout/process5"/>
    <dgm:cxn modelId="{38020658-6B50-411A-AC5F-9E64996AAD25}" type="presOf" srcId="{48CE404C-0722-49B5-8F38-DFAA1DD2ECCE}" destId="{4D3BD906-909B-4630-8E63-35626A1D4AB3}" srcOrd="0" destOrd="1" presId="urn:microsoft.com/office/officeart/2005/8/layout/process5"/>
    <dgm:cxn modelId="{60CC907A-CDD9-48EB-9E12-6B3918323448}" srcId="{40093820-D773-48D6-91C8-88AB7601E44F}" destId="{D9A45F9D-42A7-4755-85EF-9B404979AEBA}" srcOrd="0" destOrd="0" parTransId="{8EDED0FF-4653-4ACB-9F4D-C5189F8188BC}" sibTransId="{934ED008-26D0-459A-B6B8-E5A916FC3C27}"/>
    <dgm:cxn modelId="{1B187D8D-A153-41BF-8552-CA960281AB40}" type="presOf" srcId="{F0811C4F-1C40-4B41-AE0C-7456B743CB70}" destId="{1A9922F4-E1AE-4B6D-85C6-36965DF0769E}" srcOrd="0" destOrd="0" presId="urn:microsoft.com/office/officeart/2005/8/layout/process5"/>
    <dgm:cxn modelId="{5F090990-7779-48E3-994A-6A616D7FD2F5}" type="presOf" srcId="{934ED008-26D0-459A-B6B8-E5A916FC3C27}" destId="{3A091C4B-0E11-4B8B-8666-3CFDE384F4A6}" srcOrd="0" destOrd="0" presId="urn:microsoft.com/office/officeart/2005/8/layout/process5"/>
    <dgm:cxn modelId="{AD9BCB91-A7E3-4927-B96C-E7026F45E84B}" type="presOf" srcId="{B5018198-0B20-4EB3-AF08-E4E49FF4BC7E}" destId="{93BE6D4B-6085-4303-BE22-3ACC8B2E3046}" srcOrd="0" destOrd="0" presId="urn:microsoft.com/office/officeart/2005/8/layout/process5"/>
    <dgm:cxn modelId="{D6028C94-AC7D-41DD-B92A-72574B31E6F2}" type="presOf" srcId="{11CF9F4A-F27F-455E-957F-E8EFE87C6776}" destId="{726BD57D-4311-4894-9F63-FF537181CEFD}" srcOrd="0" destOrd="1" presId="urn:microsoft.com/office/officeart/2005/8/layout/process5"/>
    <dgm:cxn modelId="{48C1D994-48AE-4F51-A5F9-6E4442C74594}" type="presOf" srcId="{5C1C4BC1-F9B8-4EDE-A690-440AF3446F3D}" destId="{7D178AC8-4C11-40EE-82CB-DB776A0ADF64}" srcOrd="0" destOrd="0" presId="urn:microsoft.com/office/officeart/2005/8/layout/process5"/>
    <dgm:cxn modelId="{50E12B9D-FA10-446B-B258-9F1171D9AC82}" type="presOf" srcId="{F9639CBE-2651-45A2-B0A3-F1AE159593DD}" destId="{6B66C777-3D41-4AF1-A245-0BEB6253ADE9}" srcOrd="1" destOrd="0" presId="urn:microsoft.com/office/officeart/2005/8/layout/process5"/>
    <dgm:cxn modelId="{38C27BA4-B3E9-42A9-966D-778DF553F76C}" type="presOf" srcId="{4AB98A4D-9967-47AA-BEBC-DD60533DDC30}" destId="{F584E04A-E540-4DBD-ADC2-9A0722E2A13D}" srcOrd="0" destOrd="1" presId="urn:microsoft.com/office/officeart/2005/8/layout/process5"/>
    <dgm:cxn modelId="{82A64CA8-83B4-4DCD-8896-671CC4BAC4AC}" type="presOf" srcId="{BB89400A-DF16-4432-9627-FE43D3C98DD4}" destId="{C0233AAF-F018-4186-85F2-645FE9D70857}" srcOrd="0" destOrd="0" presId="urn:microsoft.com/office/officeart/2005/8/layout/process5"/>
    <dgm:cxn modelId="{890734B8-DB4B-4C8E-9186-6D45F8A3208E}" srcId="{40093820-D773-48D6-91C8-88AB7601E44F}" destId="{B5018198-0B20-4EB3-AF08-E4E49FF4BC7E}" srcOrd="3" destOrd="0" parTransId="{09180FD4-2431-4F84-9DD7-082CE663E37D}" sibTransId="{9619492B-3AA8-40D7-B91C-A3424C0A0A4A}"/>
    <dgm:cxn modelId="{A01745C1-CBF6-41CC-BC78-D2BF86B1791D}" srcId="{BB89400A-DF16-4432-9627-FE43D3C98DD4}" destId="{136F5C9A-1768-4C18-A012-4C46EAD54412}" srcOrd="0" destOrd="0" parTransId="{B5B79BFB-F7CE-492F-85A7-63847FAFE538}" sibTransId="{27E87ECC-3F66-4B00-8FDD-909805343D7F}"/>
    <dgm:cxn modelId="{5ABFC9C2-5CFA-4CBF-9B14-DBDB6AD13100}" srcId="{D9A45F9D-42A7-4755-85EF-9B404979AEBA}" destId="{48CE404C-0722-49B5-8F38-DFAA1DD2ECCE}" srcOrd="0" destOrd="0" parTransId="{B9C170C5-00EA-4D15-84C3-5E1B9565832F}" sibTransId="{0D39F6A8-173E-49F4-B7C0-F7EEDDC83404}"/>
    <dgm:cxn modelId="{ED0E2CCC-32A4-4434-BA79-C2331BF24382}" srcId="{40093820-D773-48D6-91C8-88AB7601E44F}" destId="{BB89400A-DF16-4432-9627-FE43D3C98DD4}" srcOrd="5" destOrd="0" parTransId="{A3E38DBF-7618-4EF8-8AD2-00BAF130EF45}" sibTransId="{D3613724-31B5-4D64-B95C-3F30BCFBF639}"/>
    <dgm:cxn modelId="{1535A6CD-FBDD-4E8D-94A7-67D94BDAB8D0}" srcId="{92C8B2E6-D03E-43B6-A1BE-7926655AFE29}" destId="{11CF9F4A-F27F-455E-957F-E8EFE87C6776}" srcOrd="0" destOrd="0" parTransId="{8157E04B-5A88-4BE2-B672-BC0713775BAA}" sibTransId="{A4596E98-9599-4F83-8E0B-98FB86B672F8}"/>
    <dgm:cxn modelId="{989B78D6-E323-4D74-B179-A7A1225A0884}" srcId="{40093820-D773-48D6-91C8-88AB7601E44F}" destId="{3AF43FC8-38BB-4416-8CDE-E41E95C9522C}" srcOrd="1" destOrd="0" parTransId="{6ACC6067-A25E-44CD-A9A7-BA5182DE8786}" sibTransId="{5C1C4BC1-F9B8-4EDE-A690-440AF3446F3D}"/>
    <dgm:cxn modelId="{51FAC3DD-3076-461D-9575-6FF5F73CCD9A}" srcId="{40093820-D773-48D6-91C8-88AB7601E44F}" destId="{92C8B2E6-D03E-43B6-A1BE-7926655AFE29}" srcOrd="2" destOrd="0" parTransId="{147A4198-396E-48A8-A1DF-FB80C25BBC1A}" sibTransId="{F9639CBE-2651-45A2-B0A3-F1AE159593DD}"/>
    <dgm:cxn modelId="{628E05E8-BDB3-4527-AAE1-89293730D252}" srcId="{40093820-D773-48D6-91C8-88AB7601E44F}" destId="{F0811C4F-1C40-4B41-AE0C-7456B743CB70}" srcOrd="4" destOrd="0" parTransId="{90CF5384-49F5-4F18-B0E1-CCA56E254E02}" sibTransId="{F861DC4E-05DE-4006-BA32-D51E6D943DE6}"/>
    <dgm:cxn modelId="{C0C20BEC-D1EA-4C50-A652-2AAB41F7ECE0}" type="presOf" srcId="{0F94365F-99B6-409D-9864-E0F320F48708}" destId="{1A9922F4-E1AE-4B6D-85C6-36965DF0769E}" srcOrd="0" destOrd="1" presId="urn:microsoft.com/office/officeart/2005/8/layout/process5"/>
    <dgm:cxn modelId="{AE4D64F2-A352-4E6A-A54D-EE9E8A6C9711}" type="presOf" srcId="{9619492B-3AA8-40D7-B91C-A3424C0A0A4A}" destId="{5765BA7D-6831-4FDF-96A5-B5BF0B90DEA5}" srcOrd="1" destOrd="0" presId="urn:microsoft.com/office/officeart/2005/8/layout/process5"/>
    <dgm:cxn modelId="{693174F4-C4FF-47AC-8BE1-2E270A11823C}" type="presOf" srcId="{92C8B2E6-D03E-43B6-A1BE-7926655AFE29}" destId="{726BD57D-4311-4894-9F63-FF537181CEFD}" srcOrd="0" destOrd="0" presId="urn:microsoft.com/office/officeart/2005/8/layout/process5"/>
    <dgm:cxn modelId="{02C6E1F8-2EC0-4B31-823E-8AC83826869A}" srcId="{F0811C4F-1C40-4B41-AE0C-7456B743CB70}" destId="{0F94365F-99B6-409D-9864-E0F320F48708}" srcOrd="0" destOrd="0" parTransId="{4B521D2A-E3A5-4BA1-9084-2E10FD903658}" sibTransId="{4EBFF654-0B44-4E47-BA59-749933A49D2C}"/>
    <dgm:cxn modelId="{6B4B0D89-9456-487A-8717-7740D15D1D22}" type="presParOf" srcId="{4A43C517-0FC7-4D30-BFA7-2393E0011FAF}" destId="{4D3BD906-909B-4630-8E63-35626A1D4AB3}" srcOrd="0" destOrd="0" presId="urn:microsoft.com/office/officeart/2005/8/layout/process5"/>
    <dgm:cxn modelId="{D57B7BF1-5F15-487C-85BF-D9666D0D5BCA}" type="presParOf" srcId="{4A43C517-0FC7-4D30-BFA7-2393E0011FAF}" destId="{3A091C4B-0E11-4B8B-8666-3CFDE384F4A6}" srcOrd="1" destOrd="0" presId="urn:microsoft.com/office/officeart/2005/8/layout/process5"/>
    <dgm:cxn modelId="{DD03DC50-D792-40E5-AA27-E8EFF5F88F04}" type="presParOf" srcId="{3A091C4B-0E11-4B8B-8666-3CFDE384F4A6}" destId="{4906E442-7D8E-44AC-85D2-358A8581FB28}" srcOrd="0" destOrd="0" presId="urn:microsoft.com/office/officeart/2005/8/layout/process5"/>
    <dgm:cxn modelId="{4F941278-9ECF-4794-BE90-5BD4A666C287}" type="presParOf" srcId="{4A43C517-0FC7-4D30-BFA7-2393E0011FAF}" destId="{F584E04A-E540-4DBD-ADC2-9A0722E2A13D}" srcOrd="2" destOrd="0" presId="urn:microsoft.com/office/officeart/2005/8/layout/process5"/>
    <dgm:cxn modelId="{D9B40ED7-C03A-4805-B150-9EF37883C99A}" type="presParOf" srcId="{4A43C517-0FC7-4D30-BFA7-2393E0011FAF}" destId="{7D178AC8-4C11-40EE-82CB-DB776A0ADF64}" srcOrd="3" destOrd="0" presId="urn:microsoft.com/office/officeart/2005/8/layout/process5"/>
    <dgm:cxn modelId="{CBB831FB-FC1D-47E2-93B9-FDD6C4A127B8}" type="presParOf" srcId="{7D178AC8-4C11-40EE-82CB-DB776A0ADF64}" destId="{1B0F7473-E725-4CC8-AC1B-B3E506D2A770}" srcOrd="0" destOrd="0" presId="urn:microsoft.com/office/officeart/2005/8/layout/process5"/>
    <dgm:cxn modelId="{1415AE4D-7CDB-41CA-8245-3B199934F511}" type="presParOf" srcId="{4A43C517-0FC7-4D30-BFA7-2393E0011FAF}" destId="{726BD57D-4311-4894-9F63-FF537181CEFD}" srcOrd="4" destOrd="0" presId="urn:microsoft.com/office/officeart/2005/8/layout/process5"/>
    <dgm:cxn modelId="{6768D4B1-C32E-4C48-9A59-905D988B088A}" type="presParOf" srcId="{4A43C517-0FC7-4D30-BFA7-2393E0011FAF}" destId="{BC606C50-5CEC-4DC1-BEA3-2B4539ADACE8}" srcOrd="5" destOrd="0" presId="urn:microsoft.com/office/officeart/2005/8/layout/process5"/>
    <dgm:cxn modelId="{284F012A-106B-444D-AF1C-3C199D9418CE}" type="presParOf" srcId="{BC606C50-5CEC-4DC1-BEA3-2B4539ADACE8}" destId="{6B66C777-3D41-4AF1-A245-0BEB6253ADE9}" srcOrd="0" destOrd="0" presId="urn:microsoft.com/office/officeart/2005/8/layout/process5"/>
    <dgm:cxn modelId="{0EC19F36-383E-4BA1-87C7-E69ED8F2842E}" type="presParOf" srcId="{4A43C517-0FC7-4D30-BFA7-2393E0011FAF}" destId="{93BE6D4B-6085-4303-BE22-3ACC8B2E3046}" srcOrd="6" destOrd="0" presId="urn:microsoft.com/office/officeart/2005/8/layout/process5"/>
    <dgm:cxn modelId="{FB2D6EA3-75A9-4F9A-8D3A-E1C4D30E9997}" type="presParOf" srcId="{4A43C517-0FC7-4D30-BFA7-2393E0011FAF}" destId="{47FCF588-1BB8-440D-B7E4-5EC7D8C39E6C}" srcOrd="7" destOrd="0" presId="urn:microsoft.com/office/officeart/2005/8/layout/process5"/>
    <dgm:cxn modelId="{69F1B865-F1E1-45D7-8EEA-DC44B7983ACA}" type="presParOf" srcId="{47FCF588-1BB8-440D-B7E4-5EC7D8C39E6C}" destId="{5765BA7D-6831-4FDF-96A5-B5BF0B90DEA5}" srcOrd="0" destOrd="0" presId="urn:microsoft.com/office/officeart/2005/8/layout/process5"/>
    <dgm:cxn modelId="{FFAE89FE-9BE5-4E22-82A0-450A0046438A}" type="presParOf" srcId="{4A43C517-0FC7-4D30-BFA7-2393E0011FAF}" destId="{1A9922F4-E1AE-4B6D-85C6-36965DF0769E}" srcOrd="8" destOrd="0" presId="urn:microsoft.com/office/officeart/2005/8/layout/process5"/>
    <dgm:cxn modelId="{EBC1CC44-FB15-48A7-B5ED-16444E4F6CE2}" type="presParOf" srcId="{4A43C517-0FC7-4D30-BFA7-2393E0011FAF}" destId="{E900C3D8-830A-4E4C-84D9-3C1B4648FC22}" srcOrd="9" destOrd="0" presId="urn:microsoft.com/office/officeart/2005/8/layout/process5"/>
    <dgm:cxn modelId="{8317E4E3-DA13-4AF5-9B92-13B386C48B3D}" type="presParOf" srcId="{E900C3D8-830A-4E4C-84D9-3C1B4648FC22}" destId="{C00B8EC1-460B-43B7-ABD7-0A0C77A64D54}" srcOrd="0" destOrd="0" presId="urn:microsoft.com/office/officeart/2005/8/layout/process5"/>
    <dgm:cxn modelId="{E46D3BEB-1332-4230-89A5-B4E0DFD09915}" type="presParOf" srcId="{4A43C517-0FC7-4D30-BFA7-2393E0011FAF}" destId="{C0233AAF-F018-4186-85F2-645FE9D70857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BD906-909B-4630-8E63-35626A1D4AB3}">
      <dsp:nvSpPr>
        <dsp:cNvPr id="0" name=""/>
        <dsp:cNvSpPr/>
      </dsp:nvSpPr>
      <dsp:spPr>
        <a:xfrm>
          <a:off x="434786" y="1508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HW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web </a:t>
          </a:r>
          <a:r>
            <a:rPr lang="cs-CZ" sz="1800" kern="1200" dirty="0" err="1"/>
            <a:t>request</a:t>
          </a:r>
          <a:endParaRPr lang="cs-CZ" sz="1800" kern="1200" dirty="0"/>
        </a:p>
      </dsp:txBody>
      <dsp:txXfrm>
        <a:off x="468823" y="35545"/>
        <a:ext cx="1868775" cy="1094035"/>
      </dsp:txXfrm>
    </dsp:sp>
    <dsp:sp modelId="{3A091C4B-0E11-4B8B-8666-3CFDE384F4A6}">
      <dsp:nvSpPr>
        <dsp:cNvPr id="0" name=""/>
        <dsp:cNvSpPr/>
      </dsp:nvSpPr>
      <dsp:spPr>
        <a:xfrm>
          <a:off x="2542078" y="342393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>
        <a:off x="2542078" y="438461"/>
        <a:ext cx="287428" cy="288202"/>
      </dsp:txXfrm>
    </dsp:sp>
    <dsp:sp modelId="{F584E04A-E540-4DBD-ADC2-9A0722E2A13D}">
      <dsp:nvSpPr>
        <dsp:cNvPr id="0" name=""/>
        <dsp:cNvSpPr/>
      </dsp:nvSpPr>
      <dsp:spPr>
        <a:xfrm>
          <a:off x="3146375" y="1508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Web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GET požadavek</a:t>
          </a:r>
        </a:p>
      </dsp:txBody>
      <dsp:txXfrm>
        <a:off x="3180412" y="35545"/>
        <a:ext cx="1868775" cy="1094035"/>
      </dsp:txXfrm>
    </dsp:sp>
    <dsp:sp modelId="{7D178AC8-4C11-40EE-82CB-DB776A0ADF64}">
      <dsp:nvSpPr>
        <dsp:cNvPr id="0" name=""/>
        <dsp:cNvSpPr/>
      </dsp:nvSpPr>
      <dsp:spPr>
        <a:xfrm>
          <a:off x="5253667" y="342393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>
        <a:off x="5253667" y="438461"/>
        <a:ext cx="287428" cy="288202"/>
      </dsp:txXfrm>
    </dsp:sp>
    <dsp:sp modelId="{726BD57D-4311-4894-9F63-FF537181CEFD}">
      <dsp:nvSpPr>
        <dsp:cNvPr id="0" name=""/>
        <dsp:cNvSpPr/>
      </dsp:nvSpPr>
      <dsp:spPr>
        <a:xfrm>
          <a:off x="5857964" y="1508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DAL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Databáze</a:t>
          </a:r>
        </a:p>
      </dsp:txBody>
      <dsp:txXfrm>
        <a:off x="5892001" y="35545"/>
        <a:ext cx="1868775" cy="1094035"/>
      </dsp:txXfrm>
    </dsp:sp>
    <dsp:sp modelId="{BC606C50-5CEC-4DC1-BEA3-2B4539ADACE8}">
      <dsp:nvSpPr>
        <dsp:cNvPr id="0" name=""/>
        <dsp:cNvSpPr/>
      </dsp:nvSpPr>
      <dsp:spPr>
        <a:xfrm rot="5400000">
          <a:off x="6621082" y="1299197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 rot="-5400000">
        <a:off x="6682287" y="1334060"/>
        <a:ext cx="288202" cy="287428"/>
      </dsp:txXfrm>
    </dsp:sp>
    <dsp:sp modelId="{93BE6D4B-6085-4303-BE22-3ACC8B2E3046}">
      <dsp:nvSpPr>
        <dsp:cNvPr id="0" name=""/>
        <dsp:cNvSpPr/>
      </dsp:nvSpPr>
      <dsp:spPr>
        <a:xfrm>
          <a:off x="5857964" y="1938357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 err="1"/>
            <a:t>Controller</a:t>
          </a:r>
          <a:endParaRPr lang="cs-CZ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Načtení hlasů</a:t>
          </a:r>
        </a:p>
      </dsp:txBody>
      <dsp:txXfrm>
        <a:off x="5892001" y="1972394"/>
        <a:ext cx="1868775" cy="1094035"/>
      </dsp:txXfrm>
    </dsp:sp>
    <dsp:sp modelId="{47FCF588-1BB8-440D-B7E4-5EC7D8C39E6C}">
      <dsp:nvSpPr>
        <dsp:cNvPr id="0" name=""/>
        <dsp:cNvSpPr/>
      </dsp:nvSpPr>
      <dsp:spPr>
        <a:xfrm rot="10800000">
          <a:off x="5276909" y="2279242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 rot="10800000">
        <a:off x="5400093" y="2375310"/>
        <a:ext cx="287428" cy="288202"/>
      </dsp:txXfrm>
    </dsp:sp>
    <dsp:sp modelId="{1A9922F4-E1AE-4B6D-85C6-36965DF0769E}">
      <dsp:nvSpPr>
        <dsp:cNvPr id="0" name=""/>
        <dsp:cNvSpPr/>
      </dsp:nvSpPr>
      <dsp:spPr>
        <a:xfrm>
          <a:off x="3146375" y="1938357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Naplnění modelu</a:t>
          </a:r>
        </a:p>
      </dsp:txBody>
      <dsp:txXfrm>
        <a:off x="3180412" y="1972394"/>
        <a:ext cx="1868775" cy="1094035"/>
      </dsp:txXfrm>
    </dsp:sp>
    <dsp:sp modelId="{E900C3D8-830A-4E4C-84D9-3C1B4648FC22}">
      <dsp:nvSpPr>
        <dsp:cNvPr id="0" name=""/>
        <dsp:cNvSpPr/>
      </dsp:nvSpPr>
      <dsp:spPr>
        <a:xfrm rot="10800000">
          <a:off x="2565320" y="2279242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 rot="10800000">
        <a:off x="2688504" y="2375310"/>
        <a:ext cx="287428" cy="288202"/>
      </dsp:txXfrm>
    </dsp:sp>
    <dsp:sp modelId="{C0233AAF-F018-4186-85F2-645FE9D70857}">
      <dsp:nvSpPr>
        <dsp:cNvPr id="0" name=""/>
        <dsp:cNvSpPr/>
      </dsp:nvSpPr>
      <dsp:spPr>
        <a:xfrm>
          <a:off x="434786" y="1938357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 err="1"/>
            <a:t>Views</a:t>
          </a:r>
          <a:endParaRPr lang="cs-CZ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Zobrazení grafu</a:t>
          </a:r>
        </a:p>
      </dsp:txBody>
      <dsp:txXfrm>
        <a:off x="468823" y="1972394"/>
        <a:ext cx="1868775" cy="109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13C59-C15B-46B3-A429-E3A59E985597}" type="datetimeFigureOut">
              <a:rPr lang="cs-CZ" smtClean="0"/>
              <a:pPr/>
              <a:t>23.05.2019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74A5-6452-4929-847B-B1A523DC3B8B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2214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E7CD9-1C4A-4401-BF8E-8364B2E468EA}" type="datetimeFigureOut">
              <a:rPr lang="cs-CZ" smtClean="0"/>
              <a:pPr/>
              <a:t>23.05.2019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B52F1-8623-4182-A8E9-697305221E54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90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Pavla\Desktop\neew\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2679762"/>
            <a:ext cx="8352928" cy="1102519"/>
          </a:xfrm>
        </p:spPr>
        <p:txBody>
          <a:bodyPr anchor="b">
            <a:noAutofit/>
          </a:bodyPr>
          <a:lstStyle>
            <a:lvl1pPr algn="l"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6F6F6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1" y="836116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843559"/>
            <a:ext cx="5111750" cy="375106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1" y="1761661"/>
            <a:ext cx="3008313" cy="28329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3597864"/>
            <a:ext cx="5486400" cy="535652"/>
          </a:xfrm>
        </p:spPr>
        <p:txBody>
          <a:bodyPr anchor="b"/>
          <a:lstStyle>
            <a:lvl1pPr algn="l">
              <a:defRPr sz="2000" b="1">
                <a:solidFill>
                  <a:srgbClr val="6F6F6E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735546"/>
            <a:ext cx="5486400" cy="28083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4187521"/>
            <a:ext cx="5486400" cy="3824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789553"/>
            <a:ext cx="2057400" cy="3805070"/>
          </a:xfrm>
        </p:spPr>
        <p:txBody>
          <a:bodyPr vert="eaVert"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789553"/>
            <a:ext cx="6019800" cy="3805070"/>
          </a:xfrm>
        </p:spPr>
        <p:txBody>
          <a:bodyPr vert="eaVert"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vla\Desktop\titul2.png\titul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2679762"/>
            <a:ext cx="8352928" cy="1102519"/>
          </a:xfrm>
        </p:spPr>
        <p:txBody>
          <a:bodyPr anchor="b">
            <a:noAutofit/>
          </a:bodyPr>
          <a:lstStyle>
            <a:lvl1pPr algn="l"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ý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avla\Desktop\neew\pred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3845496"/>
            <a:ext cx="8352928" cy="1102519"/>
          </a:xfrm>
        </p:spPr>
        <p:txBody>
          <a:bodyPr anchor="b">
            <a:noAutofit/>
          </a:bodyPr>
          <a:lstStyle>
            <a:lvl1pPr algn="ctr"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000" b="1" cap="all" baseline="0"/>
            </a:lvl1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491631"/>
            <a:ext cx="4038600" cy="31029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491631"/>
            <a:ext cx="4038600" cy="31029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497862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031690"/>
            <a:ext cx="4040188" cy="256293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6" y="1497862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6" y="2031690"/>
            <a:ext cx="4041775" cy="256293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vla\Desktop\02.png\02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789552"/>
            <a:ext cx="8229600" cy="54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491631"/>
            <a:ext cx="8229600" cy="3102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cxnSp>
        <p:nvCxnSpPr>
          <p:cNvPr id="9" name="Přímá spojovací čára 8"/>
          <p:cNvCxnSpPr/>
          <p:nvPr userDrawn="1"/>
        </p:nvCxnSpPr>
        <p:spPr>
          <a:xfrm>
            <a:off x="8316416" y="4894008"/>
            <a:ext cx="0" cy="16201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95536" y="4836189"/>
            <a:ext cx="78488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244408" y="4836189"/>
            <a:ext cx="44239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C6ACB7FF-7A2F-4747-93BC-A514B412A79B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500" b="1" kern="1200" cap="all" baseline="0">
          <a:solidFill>
            <a:srgbClr val="6F6F6E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7"/>
        </a:buBlip>
        <a:defRPr sz="2000" b="1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8"/>
        </a:buBlip>
        <a:defRPr sz="20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18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16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16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signalr.net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eleton.cz/" TargetMode="External"/><Relationship Id="rId2" Type="http://schemas.openxmlformats.org/officeDocument/2006/relationships/hyperlink" Target="mailto:info@skeleton.cz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aspnet/real-time" TargetMode="External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ratikborsadiya.in/blog/vali-admin/" TargetMode="External"/><Relationship Id="rId5" Type="http://schemas.openxmlformats.org/officeDocument/2006/relationships/hyperlink" Target="https://github.com/esp8266/Arduino" TargetMode="External"/><Relationship Id="rId4" Type="http://schemas.openxmlformats.org/officeDocument/2006/relationships/hyperlink" Target="https://dotnet.microsoft.com/apps/aspnet/mvc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Voter</a:t>
            </a:r>
            <a:endParaRPr lang="cs-CZ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71645EF3-EE3A-47E2-9032-CEB809C6B6CA}"/>
              </a:ext>
            </a:extLst>
          </p:cNvPr>
          <p:cNvSpPr txBox="1"/>
          <p:nvPr/>
        </p:nvSpPr>
        <p:spPr>
          <a:xfrm>
            <a:off x="467544" y="3782281"/>
            <a:ext cx="33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Propojení </a:t>
            </a:r>
            <a:r>
              <a:rPr lang="cs-CZ" dirty="0" err="1"/>
              <a:t>IoT</a:t>
            </a:r>
            <a:r>
              <a:rPr lang="cs-CZ" dirty="0"/>
              <a:t> a ASP.NET MVC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40D68F-97F1-49A9-803F-48021383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Workflow</a:t>
            </a:r>
            <a:endParaRPr lang="cs-CZ" dirty="0"/>
          </a:p>
        </p:txBody>
      </p:sp>
      <p:graphicFrame>
        <p:nvGraphicFramePr>
          <p:cNvPr id="6" name="Zástupný obsah 5">
            <a:extLst>
              <a:ext uri="{FF2B5EF4-FFF2-40B4-BE49-F238E27FC236}">
                <a16:creationId xmlns:a16="http://schemas.microsoft.com/office/drawing/2014/main" id="{F99C5EDA-8816-432D-B495-0AB807315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825654"/>
              </p:ext>
            </p:extLst>
          </p:nvPr>
        </p:nvGraphicFramePr>
        <p:xfrm>
          <a:off x="457200" y="1492250"/>
          <a:ext cx="8229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5F61A02-D296-4093-B797-52E4E760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DCE3F95-7874-4815-9F4C-D014F99C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10</a:t>
            </a:fld>
            <a:endParaRPr lang="cs-CZ"/>
          </a:p>
        </p:txBody>
      </p:sp>
      <p:sp>
        <p:nvSpPr>
          <p:cNvPr id="7" name="Šipka: obousměrná vodorovná 6">
            <a:extLst>
              <a:ext uri="{FF2B5EF4-FFF2-40B4-BE49-F238E27FC236}">
                <a16:creationId xmlns:a16="http://schemas.microsoft.com/office/drawing/2014/main" id="{60C6DFF4-03A6-4A6F-A10E-B21D7A7590C9}"/>
              </a:ext>
            </a:extLst>
          </p:cNvPr>
          <p:cNvSpPr/>
          <p:nvPr/>
        </p:nvSpPr>
        <p:spPr>
          <a:xfrm rot="19205814">
            <a:off x="2415867" y="2876671"/>
            <a:ext cx="1500855" cy="333132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6"/>
              </a:solidFill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BC01FF2-BB64-4B98-BB79-E38492278EC4}"/>
              </a:ext>
            </a:extLst>
          </p:cNvPr>
          <p:cNvSpPr txBox="1"/>
          <p:nvPr/>
        </p:nvSpPr>
        <p:spPr>
          <a:xfrm>
            <a:off x="1987478" y="27877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SignalR</a:t>
            </a:r>
            <a:endParaRPr lang="cs-CZ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4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15A649-A4AD-4ADB-A13D-1AF9961A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chart.js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A687134-EC5E-4413-952C-7AC81074A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0" dirty="0" err="1"/>
              <a:t>JavaScriptová</a:t>
            </a:r>
            <a:r>
              <a:rPr lang="cs-CZ" b="0" dirty="0"/>
              <a:t> knihovna</a:t>
            </a:r>
          </a:p>
          <a:p>
            <a:r>
              <a:rPr lang="cs-CZ" b="0" dirty="0" err="1"/>
              <a:t>OpenSource</a:t>
            </a:r>
            <a:r>
              <a:rPr lang="cs-CZ" b="0" dirty="0"/>
              <a:t> – </a:t>
            </a:r>
            <a:r>
              <a:rPr lang="cs-CZ" b="0" dirty="0" err="1"/>
              <a:t>github</a:t>
            </a:r>
            <a:endParaRPr lang="cs-CZ" b="0" dirty="0"/>
          </a:p>
          <a:p>
            <a:r>
              <a:rPr lang="cs-CZ" b="0" dirty="0"/>
              <a:t>Kvalitně dokumentovaná</a:t>
            </a:r>
          </a:p>
          <a:p>
            <a:r>
              <a:rPr lang="cs-CZ" b="0" dirty="0"/>
              <a:t>Hodně příkladů</a:t>
            </a:r>
          </a:p>
          <a:p>
            <a:r>
              <a:rPr lang="cs-CZ" b="0" dirty="0">
                <a:hlinkClick r:id="rId2"/>
              </a:rPr>
              <a:t>chartjs.org</a:t>
            </a:r>
            <a:endParaRPr lang="cs-CZ" b="0" dirty="0"/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4BF8B4EB-97DD-40EF-B23C-86B516295D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491631"/>
            <a:ext cx="4038600" cy="2083259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EF047D-2751-4C25-A845-6AC8DABB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0B38F0A-CDB4-4918-A7BC-EE77AB30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892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606EF8-8967-4D23-A88D-C91F1A27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signalR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3BACBB-09D1-4DF1-AC5A-98BD9C0B5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0" dirty="0"/>
              <a:t>Jednoduchá implementace </a:t>
            </a:r>
            <a:r>
              <a:rPr lang="cs-CZ" b="0" dirty="0" err="1"/>
              <a:t>real-time</a:t>
            </a:r>
            <a:r>
              <a:rPr lang="cs-CZ" b="0" dirty="0"/>
              <a:t> komunikace</a:t>
            </a:r>
          </a:p>
          <a:p>
            <a:r>
              <a:rPr lang="cs-CZ" b="0" dirty="0"/>
              <a:t>Open source (</a:t>
            </a:r>
            <a:r>
              <a:rPr lang="cs-CZ" b="0" dirty="0" err="1"/>
              <a:t>github</a:t>
            </a:r>
            <a:r>
              <a:rPr lang="cs-CZ" b="0" dirty="0"/>
              <a:t>)</a:t>
            </a:r>
          </a:p>
          <a:p>
            <a:r>
              <a:rPr lang="cs-CZ" b="0" dirty="0"/>
              <a:t>Dobře dokumentované</a:t>
            </a:r>
          </a:p>
          <a:p>
            <a:r>
              <a:rPr lang="cs-CZ" b="0" dirty="0"/>
              <a:t>Hodně příkladů</a:t>
            </a:r>
          </a:p>
          <a:p>
            <a:r>
              <a:rPr lang="cs-CZ" b="0" dirty="0">
                <a:hlinkClick r:id="rId2"/>
              </a:rPr>
              <a:t>signalr.net</a:t>
            </a:r>
            <a:endParaRPr lang="cs-CZ" b="0" dirty="0"/>
          </a:p>
          <a:p>
            <a:endParaRPr lang="cs-CZ" b="0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7EEDDE-80A5-4F47-AEEE-3AC6EB1A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5A8156E-00AC-4066-A888-81680A81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12</a:t>
            </a:fld>
            <a:endParaRPr lang="cs-CZ"/>
          </a:p>
        </p:txBody>
      </p:sp>
      <p:pic>
        <p:nvPicPr>
          <p:cNvPr id="5122" name="Picture 2" descr="VÃ½sledek obrÃ¡zku pro signalr">
            <a:extLst>
              <a:ext uri="{FF2B5EF4-FFF2-40B4-BE49-F238E27FC236}">
                <a16:creationId xmlns:a16="http://schemas.microsoft.com/office/drawing/2014/main" id="{8B33A448-D9FA-4540-9DED-D1AAAD728E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02827"/>
            <a:ext cx="4038600" cy="14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0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E65D7F-BE98-41EC-B357-557AB28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 zapojení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108E223-C467-4F3F-AD9B-73EEA9F3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D4645A6-2F09-4165-8C03-E7F50B13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13</a:t>
            </a:fld>
            <a:endParaRPr lang="cs-CZ"/>
          </a:p>
        </p:txBody>
      </p:sp>
      <p:pic>
        <p:nvPicPr>
          <p:cNvPr id="3074" name="Picture 2" descr="SchÃ©ma">
            <a:extLst>
              <a:ext uri="{FF2B5EF4-FFF2-40B4-BE49-F238E27FC236}">
                <a16:creationId xmlns:a16="http://schemas.microsoft.com/office/drawing/2014/main" id="{1FE5FD24-A0DF-4CFD-BA89-CE6A9F8B7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06" y="1492250"/>
            <a:ext cx="4040387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0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102180-6356-4209-A033-779977EC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Zapojení pinů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65A34C4-01BA-4557-BF58-26DFF5D4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5ED7F44-B955-443F-AAF0-5F3156A9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14</a:t>
            </a:fld>
            <a:endParaRPr lang="cs-CZ"/>
          </a:p>
        </p:txBody>
      </p:sp>
      <p:pic>
        <p:nvPicPr>
          <p:cNvPr id="4102" name="Picture 6" descr="https://alselectro.files.wordpress.com/2018/04/d1_pinout.jpg">
            <a:extLst>
              <a:ext uri="{FF2B5EF4-FFF2-40B4-BE49-F238E27FC236}">
                <a16:creationId xmlns:a16="http://schemas.microsoft.com/office/drawing/2014/main" id="{81560BD7-257B-4A50-984E-E42ADA814E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29612"/>
            <a:ext cx="3470876" cy="324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2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1851670"/>
            <a:ext cx="8352928" cy="1102519"/>
          </a:xfrm>
        </p:spPr>
        <p:txBody>
          <a:bodyPr/>
          <a:lstStyle/>
          <a:p>
            <a:r>
              <a:rPr lang="cs-CZ" dirty="0"/>
              <a:t>Ukázka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374273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Kontakty</a:t>
            </a:r>
          </a:p>
        </p:txBody>
      </p:sp>
      <p:sp>
        <p:nvSpPr>
          <p:cNvPr id="10" name="Zástupný symbol pro obsah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Skeleton Software s.r.o.</a:t>
            </a:r>
          </a:p>
          <a:p>
            <a:pPr marL="0" indent="0">
              <a:buNone/>
            </a:pPr>
            <a:r>
              <a:rPr lang="cs-CZ" dirty="0"/>
              <a:t>Sady Pětatřicátníků 31</a:t>
            </a:r>
          </a:p>
          <a:p>
            <a:pPr marL="0" indent="0">
              <a:buNone/>
            </a:pPr>
            <a:r>
              <a:rPr lang="cs-CZ" dirty="0"/>
              <a:t>301 00 Plzeň</a:t>
            </a:r>
          </a:p>
        </p:txBody>
      </p:sp>
      <p:sp>
        <p:nvSpPr>
          <p:cNvPr id="11" name="Zástupný symbol pro obsah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Tel.: </a:t>
            </a:r>
            <a:r>
              <a:rPr lang="cs-CZ" b="0" dirty="0"/>
              <a:t>+420 377 477 731</a:t>
            </a:r>
          </a:p>
          <a:p>
            <a:r>
              <a:rPr lang="cs-CZ" dirty="0"/>
              <a:t>Mobil: </a:t>
            </a:r>
            <a:r>
              <a:rPr lang="cs-CZ" b="0" dirty="0"/>
              <a:t>+420 725 517 597</a:t>
            </a:r>
          </a:p>
          <a:p>
            <a:r>
              <a:rPr lang="cs-CZ" dirty="0"/>
              <a:t>E-mail: </a:t>
            </a:r>
            <a:r>
              <a:rPr lang="cs-CZ" b="0" dirty="0">
                <a:hlinkClick r:id="rId2"/>
              </a:rPr>
              <a:t>info@skeleton.cz</a:t>
            </a:r>
            <a:endParaRPr lang="cs-CZ" b="0" dirty="0"/>
          </a:p>
          <a:p>
            <a:r>
              <a:rPr lang="cs-CZ" dirty="0"/>
              <a:t>WWW: </a:t>
            </a:r>
            <a:r>
              <a:rPr lang="cs-CZ" b="0" dirty="0">
                <a:hlinkClick r:id="rId3"/>
              </a:rPr>
              <a:t>www.skeleton.cz</a:t>
            </a:r>
            <a:endParaRPr lang="cs-CZ" dirty="0"/>
          </a:p>
        </p:txBody>
      </p:sp>
      <p:sp>
        <p:nvSpPr>
          <p:cNvPr id="7" name="Zástupný symbol pro zápatí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2</a:t>
            </a:fld>
            <a:endParaRPr lang="cs-CZ"/>
          </a:p>
        </p:txBody>
      </p:sp>
      <p:pic>
        <p:nvPicPr>
          <p:cNvPr id="12" name="Picture 4" descr="Ma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00" y="2715766"/>
            <a:ext cx="2472800" cy="1800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8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cs-CZ" dirty="0"/>
              <a:t>Úvod</a:t>
            </a:r>
          </a:p>
          <a:p>
            <a:pPr lvl="1"/>
            <a:r>
              <a:rPr lang="cs-CZ" dirty="0"/>
              <a:t>Popis přednášky</a:t>
            </a:r>
          </a:p>
          <a:p>
            <a:pPr lvl="1"/>
            <a:r>
              <a:rPr lang="cs-CZ" dirty="0"/>
              <a:t>Cíl</a:t>
            </a:r>
          </a:p>
          <a:p>
            <a:r>
              <a:rPr lang="cs-CZ" dirty="0"/>
              <a:t>MVC architektura</a:t>
            </a:r>
          </a:p>
          <a:p>
            <a:pPr lvl="1"/>
            <a:r>
              <a:rPr lang="cs-CZ" dirty="0"/>
              <a:t>ASP.NET MVC, ASP.NET </a:t>
            </a:r>
            <a:r>
              <a:rPr lang="cs-CZ" dirty="0" err="1"/>
              <a:t>WebAPI</a:t>
            </a:r>
            <a:endParaRPr lang="cs-CZ" dirty="0"/>
          </a:p>
          <a:p>
            <a:r>
              <a:rPr lang="cs-CZ" dirty="0"/>
              <a:t>Grafika</a:t>
            </a:r>
          </a:p>
          <a:p>
            <a:pPr lvl="1"/>
            <a:r>
              <a:rPr lang="cs-CZ" dirty="0" err="1"/>
              <a:t>Bootstrap</a:t>
            </a:r>
            <a:endParaRPr lang="cs-CZ" dirty="0"/>
          </a:p>
          <a:p>
            <a:r>
              <a:rPr lang="cs-CZ" dirty="0" err="1"/>
              <a:t>Workflow</a:t>
            </a:r>
            <a:endParaRPr lang="cs-CZ" dirty="0"/>
          </a:p>
          <a:p>
            <a:pPr lvl="1"/>
            <a:r>
              <a:rPr lang="cs-CZ" dirty="0"/>
              <a:t>Komunikace z HW přes </a:t>
            </a:r>
            <a:r>
              <a:rPr lang="cs-CZ" dirty="0" err="1"/>
              <a:t>WebAPI</a:t>
            </a:r>
            <a:endParaRPr lang="cs-CZ" dirty="0"/>
          </a:p>
          <a:p>
            <a:r>
              <a:rPr lang="cs-CZ" dirty="0"/>
              <a:t>Grafy a synchronizace</a:t>
            </a:r>
          </a:p>
          <a:p>
            <a:r>
              <a:rPr lang="cs-CZ" dirty="0"/>
              <a:t>Hardware</a:t>
            </a:r>
          </a:p>
          <a:p>
            <a:pPr lvl="1"/>
            <a:r>
              <a:rPr lang="cs-CZ" dirty="0"/>
              <a:t>Schéma zapojení</a:t>
            </a:r>
          </a:p>
          <a:p>
            <a:pPr lvl="1"/>
            <a:r>
              <a:rPr lang="cs-CZ" dirty="0"/>
              <a:t>Popis kódu</a:t>
            </a:r>
          </a:p>
          <a:p>
            <a:r>
              <a:rPr lang="cs-CZ" dirty="0"/>
              <a:t>Nasazení aplikace, ukázka</a:t>
            </a:r>
          </a:p>
          <a:p>
            <a:r>
              <a:rPr lang="cs-CZ" dirty="0"/>
              <a:t>Dotazy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5BBD3472-02D2-4DBE-AC8C-907C3DFF2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9109" y="1059582"/>
            <a:ext cx="3777691" cy="3101975"/>
          </a:xfrm>
          <a:prstGeom prst="rect">
            <a:avLst/>
          </a:prstGeom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3</a:t>
            </a:fld>
            <a:endParaRPr lang="cs-C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531203-8B56-4A1D-82D0-FCD47BC6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 přednášky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7B07E43-0410-48C8-A7C9-61C2E9F3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dirty="0"/>
              <a:t>Vytvořit aplikace sloužící pro </a:t>
            </a:r>
            <a:r>
              <a:rPr lang="cs-CZ" b="0" dirty="0">
                <a:solidFill>
                  <a:schemeClr val="accent1"/>
                </a:solidFill>
              </a:rPr>
              <a:t>hlasování</a:t>
            </a:r>
          </a:p>
          <a:p>
            <a:r>
              <a:rPr lang="cs-CZ" b="0" dirty="0">
                <a:solidFill>
                  <a:schemeClr val="accent1"/>
                </a:solidFill>
              </a:rPr>
              <a:t>Hlasování </a:t>
            </a:r>
            <a:r>
              <a:rPr lang="cs-CZ" b="0" dirty="0"/>
              <a:t>bude zajišťovat </a:t>
            </a:r>
            <a:r>
              <a:rPr lang="cs-CZ" b="0" dirty="0" err="1"/>
              <a:t>IoT</a:t>
            </a:r>
            <a:r>
              <a:rPr lang="cs-CZ" b="0" dirty="0"/>
              <a:t> zařízení</a:t>
            </a:r>
            <a:endParaRPr lang="cs-CZ" b="0" dirty="0">
              <a:solidFill>
                <a:schemeClr val="accent1"/>
              </a:solidFill>
            </a:endParaRPr>
          </a:p>
          <a:p>
            <a:r>
              <a:rPr lang="cs-CZ" b="0" dirty="0"/>
              <a:t>V aplikace lze tvořit anketu a do ní vkládat jednoduché otázky</a:t>
            </a:r>
          </a:p>
          <a:p>
            <a:r>
              <a:rPr lang="cs-CZ" b="0" dirty="0"/>
              <a:t>Pro zjednodušení budou otázky jen typu </a:t>
            </a:r>
            <a:r>
              <a:rPr lang="cs-CZ" b="0" dirty="0">
                <a:solidFill>
                  <a:schemeClr val="accent1"/>
                </a:solidFill>
              </a:rPr>
              <a:t>ano/ne</a:t>
            </a:r>
          </a:p>
          <a:p>
            <a:r>
              <a:rPr lang="cs-CZ" b="0" dirty="0"/>
              <a:t>Nad anketou půjde zahájit hlasování</a:t>
            </a:r>
          </a:p>
          <a:p>
            <a:r>
              <a:rPr lang="cs-CZ" b="0" dirty="0"/>
              <a:t>Webová stránka zobrazí otázku a </a:t>
            </a:r>
            <a:r>
              <a:rPr lang="cs-CZ" b="0" dirty="0">
                <a:solidFill>
                  <a:schemeClr val="accent1"/>
                </a:solidFill>
              </a:rPr>
              <a:t>graf</a:t>
            </a:r>
            <a:r>
              <a:rPr lang="cs-CZ" b="0" dirty="0"/>
              <a:t> s odpověďmi</a:t>
            </a:r>
          </a:p>
          <a:p>
            <a:r>
              <a:rPr lang="cs-CZ" b="0" dirty="0"/>
              <a:t>Graf bude reagovat </a:t>
            </a:r>
            <a:r>
              <a:rPr lang="cs-CZ" b="0" dirty="0" err="1">
                <a:solidFill>
                  <a:schemeClr val="accent1"/>
                </a:solidFill>
              </a:rPr>
              <a:t>real-time</a:t>
            </a:r>
            <a:endParaRPr lang="cs-CZ" b="0" dirty="0">
              <a:solidFill>
                <a:schemeClr val="accent1"/>
              </a:solidFill>
            </a:endParaRP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A04F67B-304A-4AF4-B410-B8D4B8B7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1D65E94-5C3D-4210-AA3B-B2879253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9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D8047C-157A-4639-A1EC-04AACD29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Zjednodušení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BEE369-5706-4FC8-B325-2C74AE5C0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dirty="0"/>
              <a:t>Aplikace </a:t>
            </a:r>
            <a:r>
              <a:rPr lang="cs-CZ" b="0" dirty="0">
                <a:solidFill>
                  <a:schemeClr val="accent1"/>
                </a:solidFill>
              </a:rPr>
              <a:t>neřeší přihlašování</a:t>
            </a:r>
          </a:p>
          <a:p>
            <a:r>
              <a:rPr lang="cs-CZ" b="0" dirty="0"/>
              <a:t>Aplikace </a:t>
            </a:r>
            <a:r>
              <a:rPr lang="cs-CZ" b="0" dirty="0">
                <a:solidFill>
                  <a:schemeClr val="accent1"/>
                </a:solidFill>
              </a:rPr>
              <a:t>neřeší souběh uživatelů</a:t>
            </a:r>
          </a:p>
          <a:p>
            <a:r>
              <a:rPr lang="cs-CZ" b="0" dirty="0"/>
              <a:t>Aplikace umožňuje </a:t>
            </a:r>
            <a:r>
              <a:rPr lang="cs-CZ" b="0" dirty="0">
                <a:solidFill>
                  <a:schemeClr val="accent1"/>
                </a:solidFill>
              </a:rPr>
              <a:t>pouze</a:t>
            </a:r>
            <a:r>
              <a:rPr lang="cs-CZ" b="0" dirty="0"/>
              <a:t> otázky typu ano/ne</a:t>
            </a:r>
          </a:p>
          <a:p>
            <a:r>
              <a:rPr lang="cs-CZ" b="0" dirty="0"/>
              <a:t>Hlasování </a:t>
            </a:r>
            <a:r>
              <a:rPr lang="cs-CZ" b="0" dirty="0">
                <a:solidFill>
                  <a:schemeClr val="accent1"/>
                </a:solidFill>
              </a:rPr>
              <a:t>není omezeno </a:t>
            </a:r>
            <a:r>
              <a:rPr lang="cs-CZ" b="0" dirty="0"/>
              <a:t>počtem hlasů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2EDB23-9507-417A-A290-6F060256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B60284F-0A12-4A13-BBE1-317EE7A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013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46F357-E53B-47BB-AB11-CFAB932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8505EE-5783-4BDD-A626-FA19D7D6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b="0" dirty="0" err="1">
                <a:hlinkClick r:id="rId2"/>
              </a:rPr>
              <a:t>chartjs</a:t>
            </a:r>
            <a:endParaRPr lang="cs-CZ" b="0" dirty="0"/>
          </a:p>
          <a:p>
            <a:pPr lvl="1"/>
            <a:r>
              <a:rPr lang="cs-CZ" dirty="0"/>
              <a:t>Grafy v aplikace</a:t>
            </a:r>
          </a:p>
          <a:p>
            <a:r>
              <a:rPr lang="cs-CZ" b="0" dirty="0" err="1">
                <a:hlinkClick r:id="rId3"/>
              </a:rPr>
              <a:t>SignalR</a:t>
            </a:r>
            <a:endParaRPr lang="cs-CZ" b="0" dirty="0"/>
          </a:p>
          <a:p>
            <a:pPr lvl="1"/>
            <a:r>
              <a:rPr lang="cs-CZ" dirty="0" err="1"/>
              <a:t>realtime</a:t>
            </a:r>
            <a:r>
              <a:rPr lang="cs-CZ" dirty="0"/>
              <a:t> komunikace mezi webem a webovou aplikací</a:t>
            </a:r>
          </a:p>
          <a:p>
            <a:r>
              <a:rPr lang="cs-CZ" b="0" dirty="0">
                <a:hlinkClick r:id="rId4"/>
              </a:rPr>
              <a:t>ASP.NET MVC</a:t>
            </a:r>
            <a:endParaRPr lang="cs-CZ" b="0" dirty="0"/>
          </a:p>
          <a:p>
            <a:pPr lvl="1"/>
            <a:r>
              <a:rPr lang="cs-CZ" dirty="0"/>
              <a:t>webový framework technologie .NET</a:t>
            </a:r>
          </a:p>
          <a:p>
            <a:r>
              <a:rPr lang="cs-CZ" b="0" dirty="0" err="1">
                <a:hlinkClick r:id="rId5"/>
              </a:rPr>
              <a:t>Arduino</a:t>
            </a:r>
            <a:r>
              <a:rPr lang="cs-CZ" b="0" dirty="0">
                <a:hlinkClick r:id="rId5"/>
              </a:rPr>
              <a:t> ESP8266 příklady</a:t>
            </a:r>
            <a:endParaRPr lang="cs-CZ" b="0" dirty="0"/>
          </a:p>
          <a:p>
            <a:pPr lvl="1"/>
            <a:r>
              <a:rPr lang="cs-CZ" dirty="0"/>
              <a:t>inspirace pro stavbu HW prototypu</a:t>
            </a:r>
          </a:p>
          <a:p>
            <a:r>
              <a:rPr lang="cs-CZ" b="0" dirty="0" err="1">
                <a:hlinkClick r:id="rId6"/>
              </a:rPr>
              <a:t>vali</a:t>
            </a:r>
            <a:r>
              <a:rPr lang="cs-CZ" b="0" dirty="0">
                <a:hlinkClick r:id="rId6"/>
              </a:rPr>
              <a:t>-admin</a:t>
            </a:r>
            <a:endParaRPr lang="cs-CZ" b="0" dirty="0"/>
          </a:p>
          <a:p>
            <a:pPr lvl="1"/>
            <a:r>
              <a:rPr lang="cs-CZ" dirty="0"/>
              <a:t>grafika pro web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5FFC324-E3D0-403E-9EAD-5EA0DEB0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84162F3-5738-47A9-B4C0-5E06E666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30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46F357-E53B-47BB-AB11-CFAB932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Hardware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8505EE-5783-4BDD-A626-FA19D7D6A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b="0" dirty="0" err="1"/>
              <a:t>WeMos</a:t>
            </a:r>
            <a:r>
              <a:rPr lang="cs-CZ" b="0" dirty="0"/>
              <a:t> D1 ESP8266 </a:t>
            </a:r>
            <a:r>
              <a:rPr lang="cs-CZ" b="0" dirty="0" err="1"/>
              <a:t>WiFi</a:t>
            </a:r>
            <a:endParaRPr lang="cs-CZ" b="0" dirty="0"/>
          </a:p>
          <a:p>
            <a:r>
              <a:rPr lang="cs-CZ" b="0" dirty="0" err="1"/>
              <a:t>Breadboard</a:t>
            </a:r>
            <a:endParaRPr lang="cs-CZ" b="0" dirty="0"/>
          </a:p>
          <a:p>
            <a:r>
              <a:rPr lang="cs-CZ" b="0" dirty="0"/>
              <a:t>RGB dioda</a:t>
            </a:r>
          </a:p>
          <a:p>
            <a:r>
              <a:rPr lang="cs-CZ" b="0" dirty="0"/>
              <a:t>2x tlačítko</a:t>
            </a:r>
          </a:p>
          <a:p>
            <a:r>
              <a:rPr lang="cs-CZ" b="0" dirty="0"/>
              <a:t>2x odpor 1k</a:t>
            </a:r>
            <a:r>
              <a:rPr lang="el-GR" b="0" dirty="0"/>
              <a:t>Ω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5FFC324-E3D0-403E-9EAD-5EA0DEB0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84162F3-5738-47A9-B4C0-5E06E666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7</a:t>
            </a:fld>
            <a:endParaRPr lang="cs-CZ"/>
          </a:p>
        </p:txBody>
      </p:sp>
      <p:pic>
        <p:nvPicPr>
          <p:cNvPr id="2050" name="Picture 2" descr="VÃ½sledek obrÃ¡zku pro WeMos D1 ESP8266 WiFi">
            <a:extLst>
              <a:ext uri="{FF2B5EF4-FFF2-40B4-BE49-F238E27FC236}">
                <a16:creationId xmlns:a16="http://schemas.microsoft.com/office/drawing/2014/main" id="{914FD826-3A35-4774-9A44-8E7751090E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2" y="1492250"/>
            <a:ext cx="3101975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87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9677B0-3D7C-4B02-A7CA-5186F261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MVC</a:t>
            </a:r>
          </a:p>
        </p:txBody>
      </p:sp>
      <p:pic>
        <p:nvPicPr>
          <p:cNvPr id="1030" name="Picture 6" descr="mvc3.png">
            <a:extLst>
              <a:ext uri="{FF2B5EF4-FFF2-40B4-BE49-F238E27FC236}">
                <a16:creationId xmlns:a16="http://schemas.microsoft.com/office/drawing/2014/main" id="{BF8E658E-B021-4991-BFD0-E42476AF28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545" y="1492250"/>
            <a:ext cx="5332909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CC816FE-26A9-4675-A35C-75DA28F0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27C2BB9-45B4-43CC-9C7E-7B1D3BD3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690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840DA9-9132-4384-8A38-FA1B23E4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Bootstrap</a:t>
            </a:r>
            <a:endParaRPr lang="cs-CZ" dirty="0"/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71FA57C9-4B9A-414E-93FC-2192A3142C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0" dirty="0"/>
              <a:t>Open source (</a:t>
            </a:r>
            <a:r>
              <a:rPr lang="cs-CZ" b="0" dirty="0" err="1"/>
              <a:t>github</a:t>
            </a:r>
            <a:r>
              <a:rPr lang="cs-CZ" b="0" dirty="0"/>
              <a:t>)</a:t>
            </a:r>
          </a:p>
          <a:p>
            <a:r>
              <a:rPr lang="cs-CZ" b="0" dirty="0"/>
              <a:t>Výborná dokumentace</a:t>
            </a:r>
          </a:p>
          <a:p>
            <a:r>
              <a:rPr lang="cs-CZ" b="0" dirty="0" err="1"/>
              <a:t>Responsibilita</a:t>
            </a:r>
            <a:endParaRPr lang="cs-CZ" b="0" dirty="0"/>
          </a:p>
          <a:p>
            <a:r>
              <a:rPr lang="cs-CZ" b="0" dirty="0"/>
              <a:t>Velká pomoc pro </a:t>
            </a:r>
            <a:r>
              <a:rPr lang="cs-CZ" b="0" dirty="0" err="1"/>
              <a:t>backend</a:t>
            </a:r>
            <a:r>
              <a:rPr lang="cs-CZ" b="0" dirty="0"/>
              <a:t> programátory</a:t>
            </a:r>
          </a:p>
          <a:p>
            <a:r>
              <a:rPr lang="cs-CZ" b="0" dirty="0">
                <a:hlinkClick r:id="rId2"/>
              </a:rPr>
              <a:t>getbootstrap.com</a:t>
            </a:r>
            <a:endParaRPr lang="cs-CZ" b="0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1396DA-FE0D-4780-B5E9-DB952210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1631709-B1BD-446A-AB30-38E8153B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9</a:t>
            </a:fld>
            <a:endParaRPr lang="cs-CZ"/>
          </a:p>
        </p:txBody>
      </p:sp>
      <p:pic>
        <p:nvPicPr>
          <p:cNvPr id="6146" name="Picture 2" descr="VÃ½sledek obrÃ¡zku pro bootstrap">
            <a:extLst>
              <a:ext uri="{FF2B5EF4-FFF2-40B4-BE49-F238E27FC236}">
                <a16:creationId xmlns:a16="http://schemas.microsoft.com/office/drawing/2014/main" id="{68366D67-9724-4E8D-9DA1-77D7E8BD3E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29612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6486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Skeleton">
      <a:dk1>
        <a:srgbClr val="6F6F6E"/>
      </a:dk1>
      <a:lt1>
        <a:srgbClr val="FFFFFF"/>
      </a:lt1>
      <a:dk2>
        <a:srgbClr val="6F6F6E"/>
      </a:dk2>
      <a:lt2>
        <a:srgbClr val="FFFFFF"/>
      </a:lt2>
      <a:accent1>
        <a:srgbClr val="94AC35"/>
      </a:accent1>
      <a:accent2>
        <a:srgbClr val="C6D02C"/>
      </a:accent2>
      <a:accent3>
        <a:srgbClr val="E8ECAB"/>
      </a:accent3>
      <a:accent4>
        <a:srgbClr val="000000"/>
      </a:accent4>
      <a:accent5>
        <a:srgbClr val="6F6F6E"/>
      </a:accent5>
      <a:accent6>
        <a:srgbClr val="FFC000"/>
      </a:accent6>
      <a:hlink>
        <a:srgbClr val="94AC35"/>
      </a:hlink>
      <a:folHlink>
        <a:srgbClr val="FFC000"/>
      </a:folHlink>
    </a:clrScheme>
    <a:fontScheme name="Skeleton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4C7021ED64E914C823AF2D3005BA8AD" ma:contentTypeVersion="5" ma:contentTypeDescription="Vytvoří nový dokument" ma:contentTypeScope="" ma:versionID="c8d1aa0781b48c9214a676a1ef8e691d">
  <xsd:schema xmlns:xsd="http://www.w3.org/2001/XMLSchema" xmlns:xs="http://www.w3.org/2001/XMLSchema" xmlns:p="http://schemas.microsoft.com/office/2006/metadata/properties" xmlns:ns2="22cd6c15-4b4e-4950-9eb2-81de6db28c92" xmlns:ns3="bd9532eb-843e-4812-916e-bd20a31d7468" targetNamespace="http://schemas.microsoft.com/office/2006/metadata/properties" ma:root="true" ma:fieldsID="6b87b7a5343a74b93d01ee275c7f7c30" ns2:_="" ns3:_="">
    <xsd:import namespace="22cd6c15-4b4e-4950-9eb2-81de6db28c92"/>
    <xsd:import namespace="bd9532eb-843e-4812-916e-bd20a31d746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d6c15-4b4e-4950-9eb2-81de6db28c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dílí se s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dílené s podrobnostmi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532eb-843e-4812-916e-bd20a31d74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DB8871-0636-44A2-83FA-3E70281C52FF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22cd6c15-4b4e-4950-9eb2-81de6db28c92"/>
    <ds:schemaRef ds:uri="http://purl.org/dc/dcmitype/"/>
    <ds:schemaRef ds:uri="http://purl.org/dc/terms/"/>
    <ds:schemaRef ds:uri="http://schemas.microsoft.com/office/infopath/2007/PartnerControls"/>
    <ds:schemaRef ds:uri="bd9532eb-843e-4812-916e-bd20a31d7468"/>
  </ds:schemaRefs>
</ds:datastoreItem>
</file>

<file path=customXml/itemProps2.xml><?xml version="1.0" encoding="utf-8"?>
<ds:datastoreItem xmlns:ds="http://schemas.openxmlformats.org/officeDocument/2006/customXml" ds:itemID="{C1AAA8BD-D17C-46AE-8CA3-AF69EF527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cd6c15-4b4e-4950-9eb2-81de6db28c92"/>
    <ds:schemaRef ds:uri="bd9532eb-843e-4812-916e-bd20a31d74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807772-D502-4103-9158-9F2DFEB791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388</Words>
  <Application>Microsoft Office PowerPoint</Application>
  <PresentationFormat>Předvádění na obrazovce (16:9)</PresentationFormat>
  <Paragraphs>119</Paragraphs>
  <Slides>16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0" baseType="lpstr">
      <vt:lpstr>Arial</vt:lpstr>
      <vt:lpstr>Calibri</vt:lpstr>
      <vt:lpstr>Roboto</vt:lpstr>
      <vt:lpstr>Motiv sady Office</vt:lpstr>
      <vt:lpstr>Voter</vt:lpstr>
      <vt:lpstr>Kontakty</vt:lpstr>
      <vt:lpstr>Obsah</vt:lpstr>
      <vt:lpstr>Cíl přednášky</vt:lpstr>
      <vt:lpstr>Zjednodušení</vt:lpstr>
      <vt:lpstr>zdroje </vt:lpstr>
      <vt:lpstr>Hardware </vt:lpstr>
      <vt:lpstr>MVC</vt:lpstr>
      <vt:lpstr>Bootstrap</vt:lpstr>
      <vt:lpstr>Workflow</vt:lpstr>
      <vt:lpstr>chart.js</vt:lpstr>
      <vt:lpstr>signalR</vt:lpstr>
      <vt:lpstr>Schéma zapojení</vt:lpstr>
      <vt:lpstr>Zapojení pinů</vt:lpstr>
      <vt:lpstr>Ukázka</vt:lpstr>
      <vt:lpstr>Děkuji za pozornost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Pavla</dc:creator>
  <cp:lastModifiedBy>Pavel Lorenz</cp:lastModifiedBy>
  <cp:revision>92</cp:revision>
  <dcterms:created xsi:type="dcterms:W3CDTF">2016-01-21T21:12:05Z</dcterms:created>
  <dcterms:modified xsi:type="dcterms:W3CDTF">2019-05-23T13:36:44Z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0x010100E4C7021ED64E914C823AF2D3005BA8AD</vt:lpwstr>
  </property>
</Properties>
</file>